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19"/>
      <p:bold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Proxima Nova" panose="020B0604020202020204" charset="0"/>
      <p:regular r:id="rId25"/>
      <p:bold r:id="rId26"/>
      <p:italic r:id="rId27"/>
      <p:boldItalic r:id="rId28"/>
    </p:embeddedFont>
    <p:embeddedFont>
      <p:font typeface="Raleway" pitchFamily="2" charset="0"/>
      <p:regular r:id="rId29"/>
      <p:bold r:id="rId30"/>
      <p:italic r:id="rId31"/>
      <p:boldItalic r:id="rId32"/>
    </p:embeddedFont>
    <p:embeddedFont>
      <p:font typeface="Source Sans Pro" panose="020B0503030403020204" pitchFamily="3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5d1f86e7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5d1f86e7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d9de87bd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2d9de87bd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2d9de87bd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2d9de87bd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d9de87bd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2d9de87bd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d9de87bd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2d9de87bd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5d1f86e7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75d1f86e73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d9de87bd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2d9de87bd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cfc18ba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cfc18ba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cfc18ba6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cfc18ba6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5d1f86e7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75d1f86e7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5d1f86e7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75d1f86e7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5d1f86e7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75d1f86e7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5d1f86e7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5d1f86e7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65f5591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765f5591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d9de87bd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2d9de87bd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4333791"/>
            <a:ext cx="292179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195262" y="17145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79248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4838273"/>
            <a:ext cx="1436856" cy="2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8" y="4711434"/>
            <a:ext cx="278535" cy="34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4">
            <a:alphaModFix/>
          </a:blip>
          <a:srcRect l="7061" t="9165" r="7130" b="15025"/>
          <a:stretch/>
        </p:blipFill>
        <p:spPr>
          <a:xfrm rot="-5400000">
            <a:off x="5834325" y="1755075"/>
            <a:ext cx="4459700" cy="153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ke.firialabs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CodeX Check-In Project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000">
                <a:solidFill>
                  <a:srgbClr val="38761D"/>
                </a:solidFill>
              </a:rPr>
              <a:t>Let the teacher know how you are doing</a:t>
            </a:r>
            <a:endParaRPr sz="3000">
              <a:solidFill>
                <a:srgbClr val="FF27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525" y="132125"/>
            <a:ext cx="2352325" cy="17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289456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</a:t>
            </a: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311700" y="912854"/>
            <a:ext cx="7428000" cy="12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/>
              <a:t>You can add the color for each option. </a:t>
            </a:r>
            <a:br>
              <a:rPr lang="en" sz="2800"/>
            </a:br>
            <a:r>
              <a:rPr lang="en" sz="2800"/>
              <a:t>Here is an example:</a:t>
            </a:r>
            <a:endParaRPr sz="2800"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475" y="1975175"/>
            <a:ext cx="6868550" cy="27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311700" y="328348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>
            <a:off x="311700" y="1065048"/>
            <a:ext cx="742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 an infinite loop to “wait” for a button press.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loop will not end until you press a button.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loop line of code ends with a colon (:)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251" y="2659276"/>
            <a:ext cx="6344425" cy="136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/>
          <p:nvPr/>
        </p:nvSpPr>
        <p:spPr>
          <a:xfrm>
            <a:off x="585325" y="3475025"/>
            <a:ext cx="2771100" cy="369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</a:t>
            </a: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58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Program the first button to fill the screen with the color of the mood.</a:t>
            </a:r>
            <a:endParaRPr sz="28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This code must be indented below the loop.</a:t>
            </a:r>
            <a:endParaRPr sz="2400"/>
          </a:p>
        </p:txBody>
      </p:sp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r="2257"/>
          <a:stretch/>
        </p:blipFill>
        <p:spPr>
          <a:xfrm>
            <a:off x="629100" y="2962025"/>
            <a:ext cx="6587350" cy="15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/>
          <p:nvPr/>
        </p:nvSpPr>
        <p:spPr>
          <a:xfrm>
            <a:off x="2189625" y="3338900"/>
            <a:ext cx="5026800" cy="1322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it</a:t>
            </a:r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the code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Press the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Press the “Up” button on the CodeX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Does the screen fill with a color? </a:t>
            </a:r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00" y="1979225"/>
            <a:ext cx="613825" cy="4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311700" y="27001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</a:t>
            </a: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311700" y="893400"/>
            <a:ext cx="7701900" cy="35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more buttons.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code for each button.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can copy and paste the code for the first button, and just change the button and color.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 NOT copy the </a:t>
            </a:r>
            <a:r>
              <a:rPr lang="en" sz="2400">
                <a:solidFill>
                  <a:srgbClr val="0000FF"/>
                </a:solidFill>
              </a:rPr>
              <a:t>while True:</a:t>
            </a:r>
            <a:r>
              <a:rPr lang="en" sz="2400"/>
              <a:t> line of code. </a:t>
            </a:r>
            <a:endParaRPr sz="2400"/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125" y="3380450"/>
            <a:ext cx="3560300" cy="17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107500" y="153307"/>
            <a:ext cx="3151800" cy="17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5 - possible code</a:t>
            </a:r>
            <a:endParaRPr/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176" y="80463"/>
            <a:ext cx="3666000" cy="49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/>
          <p:nvPr/>
        </p:nvSpPr>
        <p:spPr>
          <a:xfrm>
            <a:off x="215850" y="1919325"/>
            <a:ext cx="28101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Be very careful with your indenting!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Finished!</a:t>
            </a:r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Run the code whenever the teacher asks how you are doing. </a:t>
            </a:r>
            <a:endParaRPr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Display your mood on the CodeX display screen.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CodeX Check-In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 your teacher know how you are doing by using your CodeX and its display screen filling it with color.</a:t>
            </a:r>
            <a:endParaRPr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Grab your CodeX device…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Let’s write some code!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47794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CodeX Buttons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084494"/>
            <a:ext cx="742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CodeX buttons will be used for input. 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Identify the 6 buttons on the CodeX.</a:t>
            </a:r>
            <a:endParaRPr/>
          </a:p>
        </p:txBody>
      </p:sp>
      <p:pic>
        <p:nvPicPr>
          <p:cNvPr id="83" name="Google Shape;83;p16" title="CleanCodex (1).png"/>
          <p:cNvPicPr preferRelativeResize="0"/>
          <p:nvPr/>
        </p:nvPicPr>
        <p:blipFill rotWithShape="1">
          <a:blip r:embed="rId3">
            <a:alphaModFix/>
          </a:blip>
          <a:srcRect l="13982" t="10852" r="8468" b="19582"/>
          <a:stretch/>
        </p:blipFill>
        <p:spPr>
          <a:xfrm>
            <a:off x="1761825" y="2129550"/>
            <a:ext cx="4326774" cy="29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6010800" y="2191575"/>
            <a:ext cx="14682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BTN_A</a:t>
            </a:r>
            <a:endParaRPr sz="18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5" name="Google Shape;85;p16"/>
          <p:cNvCxnSpPr/>
          <p:nvPr/>
        </p:nvCxnSpPr>
        <p:spPr>
          <a:xfrm flipH="1">
            <a:off x="4892725" y="2590225"/>
            <a:ext cx="1380600" cy="466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6" name="Google Shape;86;p16"/>
          <p:cNvSpPr txBox="1"/>
          <p:nvPr/>
        </p:nvSpPr>
        <p:spPr>
          <a:xfrm>
            <a:off x="6240985" y="2489821"/>
            <a:ext cx="14682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BTN_B</a:t>
            </a:r>
            <a:endParaRPr sz="18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7" name="Google Shape;87;p16"/>
          <p:cNvCxnSpPr/>
          <p:nvPr/>
        </p:nvCxnSpPr>
        <p:spPr>
          <a:xfrm flipH="1">
            <a:off x="5349710" y="2888471"/>
            <a:ext cx="1153800" cy="246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" name="Google Shape;88;p16"/>
          <p:cNvSpPr txBox="1"/>
          <p:nvPr/>
        </p:nvSpPr>
        <p:spPr>
          <a:xfrm>
            <a:off x="472050" y="2296925"/>
            <a:ext cx="14682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BTN_U</a:t>
            </a:r>
            <a:endParaRPr sz="18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9" name="Google Shape;89;p16"/>
          <p:cNvCxnSpPr>
            <a:stCxn id="88" idx="2"/>
          </p:cNvCxnSpPr>
          <p:nvPr/>
        </p:nvCxnSpPr>
        <p:spPr>
          <a:xfrm>
            <a:off x="1206150" y="2677025"/>
            <a:ext cx="1421100" cy="360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" name="Google Shape;90;p16"/>
          <p:cNvSpPr txBox="1"/>
          <p:nvPr/>
        </p:nvSpPr>
        <p:spPr>
          <a:xfrm>
            <a:off x="204750" y="2571750"/>
            <a:ext cx="14682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BTN_L</a:t>
            </a:r>
            <a:endParaRPr sz="1800"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1" name="Google Shape;91;p16"/>
          <p:cNvCxnSpPr>
            <a:stCxn id="90" idx="2"/>
          </p:cNvCxnSpPr>
          <p:nvPr/>
        </p:nvCxnSpPr>
        <p:spPr>
          <a:xfrm>
            <a:off x="938850" y="2951850"/>
            <a:ext cx="1474500" cy="2703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" name="Google Shape;92;p16"/>
          <p:cNvSpPr txBox="1"/>
          <p:nvPr/>
        </p:nvSpPr>
        <p:spPr>
          <a:xfrm>
            <a:off x="204750" y="3394950"/>
            <a:ext cx="14682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BTN_R</a:t>
            </a:r>
            <a:endParaRPr sz="18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3" name="Google Shape;93;p16"/>
          <p:cNvCxnSpPr/>
          <p:nvPr/>
        </p:nvCxnSpPr>
        <p:spPr>
          <a:xfrm rot="10800000" flipH="1">
            <a:off x="1120100" y="3251450"/>
            <a:ext cx="1769700" cy="359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" name="Google Shape;94;p16"/>
          <p:cNvSpPr txBox="1"/>
          <p:nvPr/>
        </p:nvSpPr>
        <p:spPr>
          <a:xfrm>
            <a:off x="357150" y="3722365"/>
            <a:ext cx="14682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BTN_D</a:t>
            </a:r>
            <a:endParaRPr sz="1800" b="1">
              <a:solidFill>
                <a:srgbClr val="FF99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5" name="Google Shape;95;p16"/>
          <p:cNvCxnSpPr/>
          <p:nvPr/>
        </p:nvCxnSpPr>
        <p:spPr>
          <a:xfrm rot="10800000" flipH="1">
            <a:off x="1272500" y="3484665"/>
            <a:ext cx="1403400" cy="4539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347794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CodeX Buttons</a:t>
            </a: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311700" y="878975"/>
            <a:ext cx="742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Decide with your class what mood each button represents. Here is an example: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Up (BTN_U) = I’m doing great!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Down (BTN_D) = I’m okay.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Left (BTN_L) = I’m meh.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Right (BTN_R) = Struggling.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(BTN_A) = Overwhelmed!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 (BTN_B) = Quit program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347794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CodeX Buttons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11700" y="1084500"/>
            <a:ext cx="78090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Decide with your class a color for each mood.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Here are the colors you can use: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BLACK, BROWN, RED, ORANGE, YELLOW, GREEN, BLUE, PURPLE, GRAY, WHITE, CYAN, MAGENTA, PINK, LIGHT_GRAY, DARK_GREEN, DARK_BLUE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347794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CodeX Buttons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311700" y="1084500"/>
            <a:ext cx="4814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an example: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400"/>
              <a:buChar char="●"/>
            </a:pPr>
            <a:r>
              <a:rPr lang="en" sz="2400">
                <a:solidFill>
                  <a:srgbClr val="38761D"/>
                </a:solidFill>
              </a:rPr>
              <a:t>Up (BTN_U) = I’m doing great!</a:t>
            </a:r>
            <a:endParaRPr sz="2400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Char char="●"/>
            </a:pPr>
            <a:r>
              <a:rPr lang="en" sz="2400">
                <a:solidFill>
                  <a:srgbClr val="00FF00"/>
                </a:solidFill>
              </a:rPr>
              <a:t>Down (BTN_D) = I’m okay.</a:t>
            </a:r>
            <a:endParaRPr sz="2400">
              <a:solidFill>
                <a:srgbClr val="00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Char char="●"/>
            </a:pPr>
            <a:r>
              <a:rPr lang="en" sz="2400">
                <a:solidFill>
                  <a:srgbClr val="00FFFF"/>
                </a:solidFill>
              </a:rPr>
              <a:t>Left (BTN_L) = I’m meh.</a:t>
            </a:r>
            <a:endParaRPr sz="2400">
              <a:solidFill>
                <a:srgbClr val="00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Char char="●"/>
            </a:pPr>
            <a:r>
              <a:rPr lang="en" sz="2400">
                <a:solidFill>
                  <a:srgbClr val="FF9900"/>
                </a:solidFill>
              </a:rPr>
              <a:t>Right (BTN_R) = Struggling.</a:t>
            </a:r>
            <a:endParaRPr sz="2400">
              <a:solidFill>
                <a:srgbClr val="99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Char char="●"/>
            </a:pPr>
            <a:r>
              <a:rPr lang="en" sz="2400">
                <a:solidFill>
                  <a:srgbClr val="9900FF"/>
                </a:solidFill>
              </a:rPr>
              <a:t>A (BTN_A) = Frustrated</a:t>
            </a:r>
            <a:endParaRPr sz="240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" sz="2400">
                <a:solidFill>
                  <a:srgbClr val="FF0000"/>
                </a:solidFill>
              </a:rPr>
              <a:t>B (BTN_B) = Overwhelmed!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4990092" y="1068431"/>
            <a:ext cx="25959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rgbClr val="38761D"/>
                </a:solidFill>
              </a:rPr>
              <a:t>DARK_GREEN</a:t>
            </a:r>
            <a:endParaRPr sz="2400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Char char="●"/>
            </a:pPr>
            <a:r>
              <a:rPr lang="en" sz="2400">
                <a:solidFill>
                  <a:srgbClr val="00FF00"/>
                </a:solidFill>
              </a:rPr>
              <a:t>GREEN</a:t>
            </a:r>
            <a:endParaRPr sz="2400">
              <a:solidFill>
                <a:srgbClr val="00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Char char="●"/>
            </a:pPr>
            <a:r>
              <a:rPr lang="en" sz="2400">
                <a:solidFill>
                  <a:srgbClr val="00FFFF"/>
                </a:solidFill>
              </a:rPr>
              <a:t>CYAN</a:t>
            </a:r>
            <a:endParaRPr sz="2400">
              <a:solidFill>
                <a:srgbClr val="00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Char char="●"/>
            </a:pPr>
            <a:r>
              <a:rPr lang="en" sz="2400">
                <a:solidFill>
                  <a:srgbClr val="FF9900"/>
                </a:solidFill>
              </a:rPr>
              <a:t>ORANGE</a:t>
            </a:r>
            <a:endParaRPr sz="2400">
              <a:solidFill>
                <a:srgbClr val="FF99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Char char="●"/>
            </a:pPr>
            <a:r>
              <a:rPr lang="en" sz="2400">
                <a:solidFill>
                  <a:srgbClr val="9900FF"/>
                </a:solidFill>
              </a:rPr>
              <a:t>PURPLE</a:t>
            </a:r>
            <a:endParaRPr sz="2400">
              <a:solidFill>
                <a:srgbClr val="99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" sz="2400">
                <a:solidFill>
                  <a:srgbClr val="FF0000"/>
                </a:solidFill>
              </a:rPr>
              <a:t>RED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First Steps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use CodeSpace for this project.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 to </a:t>
            </a:r>
            <a:r>
              <a:rPr lang="en" sz="2400" u="sng">
                <a:solidFill>
                  <a:srgbClr val="38761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make.firialabs.com</a:t>
            </a:r>
            <a:endParaRPr sz="2400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Log in (use your account)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 to the Sandbox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>
                <a:solidFill>
                  <a:srgbClr val="38761D"/>
                </a:solidFill>
              </a:rPr>
              <a:t>Right side bar, near the bottom</a:t>
            </a:r>
            <a:r>
              <a:rPr lang="en" sz="2400"/>
              <a:t> 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125" y="3611475"/>
            <a:ext cx="694646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311700" y="240841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the program</a:t>
            </a: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311700" y="977541"/>
            <a:ext cx="742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text editor: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Start a new file: </a:t>
            </a:r>
            <a:r>
              <a:rPr lang="en" sz="2400" b="1" i="1"/>
              <a:t>checkin</a:t>
            </a:r>
            <a:endParaRPr sz="2400" b="1"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Import the codex library (module):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NOTE: spelling and capitalization matters!</a:t>
            </a:r>
            <a:endParaRPr sz="2400"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25" y="3048925"/>
            <a:ext cx="4466507" cy="13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311700" y="289456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311700" y="912854"/>
            <a:ext cx="7428000" cy="12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/>
              <a:t>Use print statements to display a menu of mood options. Here is an example:</a:t>
            </a:r>
            <a:endParaRPr sz="2800"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450" y="1955725"/>
            <a:ext cx="5031950" cy="30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On-screen Show (16:9)</PresentationFormat>
  <Paragraphs>79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Noto Sans Symbols</vt:lpstr>
      <vt:lpstr>Raleway</vt:lpstr>
      <vt:lpstr>Arial</vt:lpstr>
      <vt:lpstr>Proxima Nova</vt:lpstr>
      <vt:lpstr>Arial Black</vt:lpstr>
      <vt:lpstr>Montserrat</vt:lpstr>
      <vt:lpstr>Source Sans Pro</vt:lpstr>
      <vt:lpstr>Plum</vt:lpstr>
      <vt:lpstr>CodeX Check-In Project</vt:lpstr>
      <vt:lpstr>CodeX Check-In</vt:lpstr>
      <vt:lpstr>CodeX Buttons</vt:lpstr>
      <vt:lpstr>CodeX Buttons</vt:lpstr>
      <vt:lpstr>CodeX Buttons</vt:lpstr>
      <vt:lpstr>CodeX Buttons</vt:lpstr>
      <vt:lpstr>Coding First Steps</vt:lpstr>
      <vt:lpstr>Start the program</vt:lpstr>
      <vt:lpstr>Step 1</vt:lpstr>
      <vt:lpstr>Step 2</vt:lpstr>
      <vt:lpstr>Step 3</vt:lpstr>
      <vt:lpstr>Step 4</vt:lpstr>
      <vt:lpstr>Try it</vt:lpstr>
      <vt:lpstr>Step 5</vt:lpstr>
      <vt:lpstr>Step 5 - possible code</vt:lpstr>
      <vt:lpstr>Finished!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2025-08-20T01:33:08Z</dcterms:modified>
</cp:coreProperties>
</file>